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5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04360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it-IT" sz="3200" i="1" dirty="0" smtClean="0">
                <a:solidFill>
                  <a:srgbClr val="FF0000"/>
                </a:solidFill>
                <a:latin typeface="Bookman Old Style" pitchFamily="18" charset="0"/>
              </a:rPr>
              <a:t>      </a:t>
            </a:r>
            <a:r>
              <a:rPr lang="it-IT" sz="3200" b="1" i="1" dirty="0" smtClean="0">
                <a:solidFill>
                  <a:srgbClr val="FF0000"/>
                </a:solidFill>
                <a:latin typeface="Curlz MT" pitchFamily="82" charset="0"/>
              </a:rPr>
              <a:t>IL DESERTO NEL CUORE</a:t>
            </a:r>
            <a:endParaRPr lang="it-IT" sz="3200" b="1" i="1" dirty="0">
              <a:solidFill>
                <a:srgbClr val="FF0000"/>
              </a:solidFill>
              <a:latin typeface="Curlz MT" pitchFamily="82" charset="0"/>
            </a:endParaRPr>
          </a:p>
        </p:txBody>
      </p:sp>
      <p:pic>
        <p:nvPicPr>
          <p:cNvPr id="1026" name="Picture 2" descr="C:\Users\Utente\Desktop\500_F_280363924_WQer3kxaaPWUgz92gPmhScT74hWZgo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36286">
            <a:off x="5177066" y="149928"/>
            <a:ext cx="879715" cy="9287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</p:pic>
      <p:pic>
        <p:nvPicPr>
          <p:cNvPr id="1027" name="Picture 3" descr="C:\Users\Utente\Desktop\dibu-1-de-marzo-2020-color-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1187624"/>
            <a:ext cx="2592288" cy="1774345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3068960" y="1043608"/>
            <a:ext cx="345638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endParaRPr lang="it-IT" sz="11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Siamo entrati nel tempo di Quaresima, un tempo prezioso che ci aiuta a riscoprire tutto l’amore che Dio ha per ciascuno di noi.</a:t>
            </a:r>
          </a:p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Il Vangelo ci dice che Gesù andò nel deserto dove rimase quaranta giorni. Nel deserto Gesù superò delle prove difficili vincendo contro le tentazioni del male.</a:t>
            </a:r>
          </a:p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Anche noi tante volte ci troviamo di fronte a delle prove, a delle tentazioni (obbedire o disobbedire, dare aiuto a chi ha bisogno o fare</a:t>
            </a:r>
          </a:p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finta di  niente, dire una bugia o la verità?) </a:t>
            </a:r>
          </a:p>
          <a:p>
            <a:pPr algn="ctr"/>
            <a:endParaRPr lang="it-IT" sz="1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2656" y="3059832"/>
            <a:ext cx="6408712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Per vincere le tentazioni  dobbiamo seguire l’esempio di Gesù che ci insegna a  fidarci ciecamente del Padre perché Lui è sempre vicino a noi e ci sostiene con il Suo grande amore.</a:t>
            </a:r>
          </a:p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Dio, infatti,  ha stretto con noi un’</a:t>
            </a:r>
            <a:r>
              <a:rPr lang="it-IT" sz="1100" u="sng" dirty="0" smtClean="0">
                <a:solidFill>
                  <a:srgbClr val="C00000"/>
                </a:solidFill>
                <a:latin typeface="Bookman Old Style" pitchFamily="18" charset="0"/>
              </a:rPr>
              <a:t>ALLEANZA</a:t>
            </a:r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, cioè un patto di reciproca </a:t>
            </a:r>
            <a:r>
              <a:rPr lang="it-IT" sz="1100" u="sng" dirty="0" smtClean="0">
                <a:solidFill>
                  <a:srgbClr val="C00000"/>
                </a:solidFill>
                <a:latin typeface="Bookman Old Style" pitchFamily="18" charset="0"/>
              </a:rPr>
              <a:t>FIDUCIA</a:t>
            </a:r>
            <a:r>
              <a:rPr lang="it-IT" sz="1100" u="sng" dirty="0" smtClean="0">
                <a:solidFill>
                  <a:schemeClr val="tx1"/>
                </a:solidFill>
                <a:latin typeface="Bookman Old Style" pitchFamily="18" charset="0"/>
              </a:rPr>
              <a:t>,</a:t>
            </a:r>
            <a:r>
              <a:rPr lang="it-IT" sz="1100" u="sng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proprio come accade tra amici, tra compagni di squadra …</a:t>
            </a:r>
          </a:p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Gesù  va nel deserto per ascoltare meglio la voce di Dio che ci indica qual è la strada giusta da percorrere per essere sempre felici.</a:t>
            </a:r>
          </a:p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Come Gesù, proviamo anche noi a vivere il silenzio del deserto ascoltando la voce del Padre nel nostro cuore perché è proprio lì che Lui ci viene incontro.</a:t>
            </a:r>
          </a:p>
          <a:p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Se ascolteremo la Sua voce e ci </a:t>
            </a:r>
            <a:r>
              <a:rPr lang="it-IT" sz="1100" dirty="0" smtClean="0">
                <a:solidFill>
                  <a:srgbClr val="C00000"/>
                </a:solidFill>
                <a:latin typeface="Bookman Old Style" pitchFamily="18" charset="0"/>
              </a:rPr>
              <a:t>convertiremo,</a:t>
            </a:r>
            <a:r>
              <a:rPr lang="it-IT" sz="1100" dirty="0" smtClean="0">
                <a:solidFill>
                  <a:schemeClr val="tx1"/>
                </a:solidFill>
                <a:latin typeface="Bookman Old Style" pitchFamily="18" charset="0"/>
              </a:rPr>
              <a:t> cioè cambieremo le nostre cattive abitudini, la Parola di Dio farà brillare i colori del nostro cuore.</a:t>
            </a:r>
            <a:endParaRPr lang="it-IT" sz="11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Elaborazione 7"/>
          <p:cNvSpPr/>
          <p:nvPr/>
        </p:nvSpPr>
        <p:spPr>
          <a:xfrm>
            <a:off x="332656" y="5076056"/>
            <a:ext cx="2736304" cy="28803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Attività …   </a:t>
            </a:r>
            <a:endParaRPr lang="it-IT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8" name="Picture 4" descr="C:\Users\Utente\Desktop\poster-lente-emoticon-vetro.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208" y="5464795"/>
            <a:ext cx="1018552" cy="883231"/>
          </a:xfrm>
          <a:prstGeom prst="rect">
            <a:avLst/>
          </a:prstGeom>
          <a:noFill/>
        </p:spPr>
      </p:pic>
      <p:sp>
        <p:nvSpPr>
          <p:cNvPr id="10" name="Elaborazione 9"/>
          <p:cNvSpPr/>
          <p:nvPr/>
        </p:nvSpPr>
        <p:spPr>
          <a:xfrm>
            <a:off x="1484784" y="5580112"/>
            <a:ext cx="3528392" cy="57606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i="1" u="sng" dirty="0" smtClean="0">
                <a:solidFill>
                  <a:schemeClr val="accent1">
                    <a:lumMod val="75000"/>
                  </a:schemeClr>
                </a:solidFill>
              </a:rPr>
              <a:t>Trova le parole e cerchiale</a:t>
            </a:r>
            <a:endParaRPr lang="it-IT" sz="1400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2132856" y="6588224"/>
          <a:ext cx="3024337" cy="2304252"/>
        </p:xfrm>
        <a:graphic>
          <a:graphicData uri="http://schemas.openxmlformats.org/drawingml/2006/table">
            <a:tbl>
              <a:tblPr/>
              <a:tblGrid>
                <a:gridCol w="274237"/>
                <a:gridCol w="275010"/>
                <a:gridCol w="275010"/>
                <a:gridCol w="275010"/>
                <a:gridCol w="275010"/>
                <a:gridCol w="275010"/>
                <a:gridCol w="275010"/>
                <a:gridCol w="275010"/>
                <a:gridCol w="275010"/>
                <a:gridCol w="275010"/>
                <a:gridCol w="275010"/>
              </a:tblGrid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Users\Utente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657" y="6588224"/>
            <a:ext cx="1800199" cy="2304256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5589240" y="6804248"/>
            <a:ext cx="1008112" cy="194421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 smtClean="0">
              <a:solidFill>
                <a:schemeClr val="tx1"/>
              </a:solidFill>
            </a:endParaRP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Tentazione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Alleanza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Deserto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Quaranta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Regno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Scelta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Fiducia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Cuore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1600" dirty="0" smtClean="0">
                <a:solidFill>
                  <a:schemeClr val="accent2">
                    <a:lumMod val="50000"/>
                  </a:schemeClr>
                </a:solidFill>
              </a:rPr>
              <a:t>Ritaglia il cuore, coloralo con i colori dell’arcobaleno e mettilo in un posto ben visibile per ricordarti della tua “alleanza” con Dio</a:t>
            </a:r>
            <a:endParaRPr lang="it-IT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338" name="Picture 2" descr="C:\Users\Utente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2267744"/>
            <a:ext cx="6352610" cy="5916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381</Words>
  <Application>Microsoft Office PowerPoint</Application>
  <PresentationFormat>Presentazione su schermo (4:3)</PresentationFormat>
  <Paragraphs>123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      IL DESERTO NEL CUORE</vt:lpstr>
      <vt:lpstr>Ritaglia il cuore, coloralo con i colori dell’arcobaleno e mettilo in un posto ben visibile per ricordarti della tua “alleanza” con Dio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DESERTO NEL CUORE</dc:title>
  <dc:creator>Utente</dc:creator>
  <cp:lastModifiedBy>Utente</cp:lastModifiedBy>
  <cp:revision>35</cp:revision>
  <dcterms:created xsi:type="dcterms:W3CDTF">2021-02-10T14:18:05Z</dcterms:created>
  <dcterms:modified xsi:type="dcterms:W3CDTF">2021-02-11T12:01:31Z</dcterms:modified>
</cp:coreProperties>
</file>