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-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29/12/2020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29/12/2020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29/12/2020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1043608"/>
          </a:xfrm>
        </p:spPr>
        <p:txBody>
          <a:bodyPr>
            <a:normAutofit/>
          </a:bodyPr>
          <a:lstStyle/>
          <a:p>
            <a:r>
              <a:rPr lang="it-IT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 Regno di Dio è vicino; </a:t>
            </a:r>
            <a:b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convertitevi e credete nel Vangelo”</a:t>
            </a:r>
            <a:endParaRPr lang="it-IT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212976" y="1331640"/>
            <a:ext cx="3456384" cy="187220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 w="3175">
            <a:solidFill>
              <a:schemeClr val="accent6">
                <a:lumMod val="75000"/>
              </a:schemeClr>
            </a:solidFill>
            <a:prstDash val="dashDot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 smtClean="0">
              <a:solidFill>
                <a:schemeClr val="tx1"/>
              </a:solidFill>
            </a:endParaRPr>
          </a:p>
          <a:p>
            <a:endParaRPr lang="it-IT" dirty="0" smtClean="0">
              <a:solidFill>
                <a:schemeClr val="tx1"/>
              </a:solidFill>
            </a:endParaRPr>
          </a:p>
          <a:p>
            <a:endParaRPr lang="it-IT" dirty="0" smtClean="0">
              <a:solidFill>
                <a:schemeClr val="tx1"/>
              </a:solidFill>
            </a:endParaRPr>
          </a:p>
          <a:p>
            <a:endParaRPr lang="it-IT" dirty="0" smtClean="0">
              <a:solidFill>
                <a:schemeClr val="tx1"/>
              </a:solidFill>
            </a:endParaRPr>
          </a:p>
          <a:p>
            <a:endParaRPr lang="it-IT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Dio, per </a:t>
            </a:r>
            <a:r>
              <a:rPr lang="it-IT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realizzare il Suo </a:t>
            </a:r>
            <a:r>
              <a:rPr lang="it-IT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Regno, </a:t>
            </a:r>
            <a:r>
              <a:rPr lang="it-IT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che è un </a:t>
            </a:r>
            <a:r>
              <a:rPr lang="it-IT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Regno di PACE</a:t>
            </a:r>
            <a:r>
              <a:rPr lang="it-IT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 </a:t>
            </a:r>
            <a:r>
              <a:rPr lang="it-IT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bisogno proprio di noi.</a:t>
            </a:r>
          </a:p>
          <a:p>
            <a:r>
              <a:rPr lang="it-IT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Gesù, con la sua vita,  ci ha aperto la via dell’amore e invita ciascuno di noi a seguirlo.</a:t>
            </a:r>
          </a:p>
          <a:p>
            <a:r>
              <a:rPr lang="it-IT" sz="1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Seguiamo Gesù senza paura, come hanno fatto i primi discepoli e costruiamo insieme il Regno di Dio!</a:t>
            </a:r>
          </a:p>
          <a:p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dirty="0" smtClean="0"/>
              <a:t> realizzare il Suo Regno, che è un Regno di PACE, Dio ha bisogno proprio di noi. </a:t>
            </a:r>
          </a:p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60648" y="3707904"/>
            <a:ext cx="2736304" cy="4104456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3789040" y="3635896"/>
            <a:ext cx="2808312" cy="4176464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 descr="strada-corsie-curve_576bacf9c5ff9-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0648" y="3707904"/>
            <a:ext cx="2736304" cy="4104456"/>
          </a:xfrm>
          <a:prstGeom prst="rect">
            <a:avLst/>
          </a:prstGeom>
          <a:ln w="3175">
            <a:solidFill>
              <a:schemeClr val="tx2">
                <a:lumMod val="75000"/>
              </a:schemeClr>
            </a:solidFill>
          </a:ln>
        </p:spPr>
      </p:pic>
      <p:pic>
        <p:nvPicPr>
          <p:cNvPr id="9" name="Immagine 8" descr="strada-corsie-curve_576bacf9c5ff9-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61048" y="3707904"/>
            <a:ext cx="2736304" cy="4104456"/>
          </a:xfrm>
          <a:prstGeom prst="rect">
            <a:avLst/>
          </a:prstGeom>
        </p:spPr>
      </p:pic>
      <p:sp>
        <p:nvSpPr>
          <p:cNvPr id="10" name="Ovale 9"/>
          <p:cNvSpPr/>
          <p:nvPr/>
        </p:nvSpPr>
        <p:spPr>
          <a:xfrm>
            <a:off x="2132856" y="7164288"/>
            <a:ext cx="792088" cy="36004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odio</a:t>
            </a:r>
            <a:endParaRPr lang="it-IT" sz="1400" dirty="0"/>
          </a:p>
        </p:txBody>
      </p:sp>
      <p:sp>
        <p:nvSpPr>
          <p:cNvPr id="11" name="Ovale 10"/>
          <p:cNvSpPr/>
          <p:nvPr/>
        </p:nvSpPr>
        <p:spPr>
          <a:xfrm>
            <a:off x="2132856" y="6516216"/>
            <a:ext cx="864096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bugie</a:t>
            </a:r>
            <a:endParaRPr lang="it-IT" sz="1400" dirty="0"/>
          </a:p>
        </p:txBody>
      </p:sp>
      <p:sp>
        <p:nvSpPr>
          <p:cNvPr id="13" name="Ovale 12"/>
          <p:cNvSpPr/>
          <p:nvPr/>
        </p:nvSpPr>
        <p:spPr>
          <a:xfrm>
            <a:off x="692696" y="5148064"/>
            <a:ext cx="1224136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egoismo</a:t>
            </a:r>
            <a:endParaRPr lang="it-IT" sz="1400" dirty="0"/>
          </a:p>
        </p:txBody>
      </p:sp>
      <p:sp>
        <p:nvSpPr>
          <p:cNvPr id="14" name="Ovale 13"/>
          <p:cNvSpPr/>
          <p:nvPr/>
        </p:nvSpPr>
        <p:spPr>
          <a:xfrm>
            <a:off x="548680" y="4572000"/>
            <a:ext cx="1224136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invidia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15" name="Ovale 14"/>
          <p:cNvSpPr/>
          <p:nvPr/>
        </p:nvSpPr>
        <p:spPr>
          <a:xfrm>
            <a:off x="476672" y="5724128"/>
            <a:ext cx="864096" cy="36004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i</a:t>
            </a:r>
            <a:r>
              <a:rPr lang="it-IT" sz="1400" dirty="0" smtClean="0">
                <a:solidFill>
                  <a:schemeClr val="tx1"/>
                </a:solidFill>
              </a:rPr>
              <a:t>ra</a:t>
            </a:r>
            <a:endParaRPr lang="it-IT" sz="1400" dirty="0"/>
          </a:p>
        </p:txBody>
      </p:sp>
      <p:sp>
        <p:nvSpPr>
          <p:cNvPr id="16" name="Ovale 15"/>
          <p:cNvSpPr/>
          <p:nvPr/>
        </p:nvSpPr>
        <p:spPr>
          <a:xfrm>
            <a:off x="692696" y="3923928"/>
            <a:ext cx="1296144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s</a:t>
            </a:r>
            <a:r>
              <a:rPr lang="it-IT" sz="1400" dirty="0" smtClean="0">
                <a:solidFill>
                  <a:schemeClr val="tx1"/>
                </a:solidFill>
              </a:rPr>
              <a:t>uperbia</a:t>
            </a:r>
            <a:endParaRPr lang="it-IT" sz="1400" dirty="0"/>
          </a:p>
        </p:txBody>
      </p:sp>
      <p:sp>
        <p:nvSpPr>
          <p:cNvPr id="17" name="Ovale 16"/>
          <p:cNvSpPr/>
          <p:nvPr/>
        </p:nvSpPr>
        <p:spPr>
          <a:xfrm>
            <a:off x="5733256" y="7308304"/>
            <a:ext cx="792088" cy="36004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fede</a:t>
            </a:r>
            <a:endParaRPr lang="it-IT" sz="1400" dirty="0"/>
          </a:p>
        </p:txBody>
      </p:sp>
      <p:sp>
        <p:nvSpPr>
          <p:cNvPr id="18" name="Ovale 17"/>
          <p:cNvSpPr/>
          <p:nvPr/>
        </p:nvSpPr>
        <p:spPr>
          <a:xfrm>
            <a:off x="5661248" y="6732240"/>
            <a:ext cx="936104" cy="43204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amore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19" name="Ovale 18"/>
          <p:cNvSpPr/>
          <p:nvPr/>
        </p:nvSpPr>
        <p:spPr>
          <a:xfrm>
            <a:off x="3933056" y="5724128"/>
            <a:ext cx="936104" cy="43204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bontà</a:t>
            </a:r>
            <a:endParaRPr lang="it-IT" sz="1400" dirty="0"/>
          </a:p>
        </p:txBody>
      </p:sp>
      <p:sp>
        <p:nvSpPr>
          <p:cNvPr id="20" name="Ovale 19"/>
          <p:cNvSpPr/>
          <p:nvPr/>
        </p:nvSpPr>
        <p:spPr>
          <a:xfrm>
            <a:off x="3933056" y="5076056"/>
            <a:ext cx="1584176" cy="504056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condivisione</a:t>
            </a:r>
            <a:endParaRPr lang="it-IT" sz="1400" dirty="0"/>
          </a:p>
        </p:txBody>
      </p:sp>
      <p:sp>
        <p:nvSpPr>
          <p:cNvPr id="21" name="Ovale 20"/>
          <p:cNvSpPr/>
          <p:nvPr/>
        </p:nvSpPr>
        <p:spPr>
          <a:xfrm>
            <a:off x="4005064" y="4427984"/>
            <a:ext cx="1296144" cy="43204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fraternità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22" name="Ovale 21"/>
          <p:cNvSpPr/>
          <p:nvPr/>
        </p:nvSpPr>
        <p:spPr>
          <a:xfrm>
            <a:off x="4365104" y="3851920"/>
            <a:ext cx="1224136" cy="43204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carità</a:t>
            </a:r>
            <a:endParaRPr lang="it-IT" sz="1400" dirty="0"/>
          </a:p>
        </p:txBody>
      </p:sp>
      <p:sp>
        <p:nvSpPr>
          <p:cNvPr id="23" name="Rettangolo 22"/>
          <p:cNvSpPr/>
          <p:nvPr/>
        </p:nvSpPr>
        <p:spPr>
          <a:xfrm>
            <a:off x="332656" y="8316416"/>
            <a:ext cx="6192688" cy="504056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2">
                    <a:lumMod val="50000"/>
                  </a:schemeClr>
                </a:solidFill>
              </a:rPr>
              <a:t> Colora la strada indicata da Gesù per realizzare il Regno di Dio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116632" y="1187624"/>
            <a:ext cx="2880320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5" name="Immagine 24" descr="728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2740" y="1187624"/>
            <a:ext cx="2762204" cy="20882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114</Words>
  <Application>Microsoft Office PowerPoint</Application>
  <PresentationFormat>Presentazione su schermo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“Il Regno di Dio è vicino;  convertitevi e credete nel Vangelo”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“Il Regno di Dio è vicino; convertitevi e credete nel Vangelo”</dc:title>
  <dc:creator>Utente</dc:creator>
  <cp:lastModifiedBy>Utente</cp:lastModifiedBy>
  <cp:revision>26</cp:revision>
  <dcterms:created xsi:type="dcterms:W3CDTF">2020-12-29T07:47:43Z</dcterms:created>
  <dcterms:modified xsi:type="dcterms:W3CDTF">2020-12-29T18:37:12Z</dcterms:modified>
</cp:coreProperties>
</file>