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19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29/12/2020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60648" y="467545"/>
            <a:ext cx="6192688" cy="576064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461"/>
              </a:avLst>
            </a:prstTxWarp>
          </a:bodyPr>
          <a:lstStyle/>
          <a:p>
            <a:pPr algn="ctr" rtl="0"/>
            <a:r>
              <a:rPr lang="it-IT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COMBATTIAMO I CATTIVI PENSIERI</a:t>
            </a:r>
            <a:endParaRPr lang="it-IT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" name="Immagine 2" descr="bcc064ececdee2468d81cc62d93fd784_XL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663" y="1619672"/>
            <a:ext cx="3096345" cy="2736304"/>
          </a:xfrm>
          <a:prstGeom prst="rect">
            <a:avLst/>
          </a:prstGeom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 rot="10800000" flipV="1">
            <a:off x="3717032" y="1318015"/>
            <a:ext cx="314096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Nel Vangelo di questa domenica, Ges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ù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scaccia via un pensiero cattivo che un uomo aveva fatto entrare nel suo cuore.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Spesso anche noi diamo retta ai cattivi pensieri e non ci comportiamo bene, facendo del male a noi stessi e agli altri.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 se seguiamo Gesù e facciamo entrare nel nostro cuore i Suoi pensieri, che sono solo </a:t>
            </a: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pensieri buoni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saremo invincibili contro ogni male, proprio come Lui.  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260648" y="4716016"/>
            <a:ext cx="633670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it-IT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cattivi pensieri non ci permettono di brillare; sono come le nuvole grigie che oscurano la luce del sole. Per ritornare a splendere, scegliamo di “pensare bene” e scacciamoli via .</a:t>
            </a:r>
            <a:endParaRPr lang="it-IT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-2233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-2233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 flipH="1">
            <a:off x="-99391" y="-210206"/>
            <a:ext cx="99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04664" y="5652120"/>
            <a:ext cx="6048672" cy="32403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o</a:t>
            </a:r>
            <a:endParaRPr lang="it-IT" dirty="0"/>
          </a:p>
        </p:txBody>
      </p:sp>
      <p:sp>
        <p:nvSpPr>
          <p:cNvPr id="1034" name="WordArt 10"/>
          <p:cNvSpPr>
            <a:spLocks noChangeArrowheads="1" noChangeShapeType="1" noTextEdit="1"/>
          </p:cNvSpPr>
          <p:nvPr/>
        </p:nvSpPr>
        <p:spPr bwMode="auto">
          <a:xfrm>
            <a:off x="1124744" y="6012160"/>
            <a:ext cx="4608512" cy="432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it-IT" sz="2000" kern="10" spc="0" dirty="0" smtClean="0"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Colora e completa l'immagine</a:t>
            </a:r>
            <a:endParaRPr lang="it-IT" sz="2000" kern="10" spc="0" dirty="0">
              <a:ln w="9525" algn="ctr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332656" y="6650091"/>
            <a:ext cx="619268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Colora il sole di 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giallo</a:t>
            </a:r>
            <a:endParaRPr kumimoji="0" lang="it-IT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Colora le nuvolette di grigio</a:t>
            </a:r>
            <a:endParaRPr kumimoji="0" lang="it-IT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Riconosci e scrivi su ogni nuvoletta le cattive azioni che compi ogni volta che fai    entrare un cattivo pensiero nel tuo cuore e </a:t>
            </a: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IMPEGNATI A NON COMPIERLE PIU</a:t>
            </a: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it-IT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5a7efc2743e62189bdd68880d02c7cc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264" y="683568"/>
            <a:ext cx="6624736" cy="7992888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1556792" y="1979712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Nuvola 7"/>
          <p:cNvSpPr/>
          <p:nvPr/>
        </p:nvSpPr>
        <p:spPr>
          <a:xfrm>
            <a:off x="404664" y="1331640"/>
            <a:ext cx="2736304" cy="1562472"/>
          </a:xfrm>
          <a:prstGeom prst="clou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Nuvola 8"/>
          <p:cNvSpPr/>
          <p:nvPr/>
        </p:nvSpPr>
        <p:spPr>
          <a:xfrm>
            <a:off x="4005064" y="2051720"/>
            <a:ext cx="2736304" cy="1418456"/>
          </a:xfrm>
          <a:prstGeom prst="clou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Nuvola 9"/>
          <p:cNvSpPr/>
          <p:nvPr/>
        </p:nvSpPr>
        <p:spPr>
          <a:xfrm>
            <a:off x="188640" y="3563888"/>
            <a:ext cx="2736304" cy="1656184"/>
          </a:xfrm>
          <a:prstGeom prst="clou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Nuvola 10"/>
          <p:cNvSpPr/>
          <p:nvPr/>
        </p:nvSpPr>
        <p:spPr>
          <a:xfrm>
            <a:off x="3429000" y="4211960"/>
            <a:ext cx="3096344" cy="1634480"/>
          </a:xfrm>
          <a:prstGeom prst="clou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Nuvola 11"/>
          <p:cNvSpPr/>
          <p:nvPr/>
        </p:nvSpPr>
        <p:spPr>
          <a:xfrm>
            <a:off x="476672" y="5724128"/>
            <a:ext cx="3096344" cy="1800200"/>
          </a:xfrm>
          <a:prstGeom prst="clou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163</Words>
  <Application>Microsoft Office PowerPoint</Application>
  <PresentationFormat>Presentazione su schermo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7</cp:revision>
  <dcterms:created xsi:type="dcterms:W3CDTF">2020-12-29T15:50:25Z</dcterms:created>
  <dcterms:modified xsi:type="dcterms:W3CDTF">2020-12-29T16:30:46Z</dcterms:modified>
</cp:coreProperties>
</file>